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04" r:id="rId2"/>
    <p:sldId id="305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05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05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21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1" y="4716859"/>
            <a:ext cx="5440044" cy="446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21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/>
          </a:bodyPr>
          <a:lstStyle/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It is vital if we are to produce useful information that the data we use can be trusted (</a:t>
            </a:r>
            <a:r>
              <a:rPr lang="en-US" sz="3600" dirty="0" err="1" smtClean="0"/>
              <a:t>ie</a:t>
            </a:r>
            <a:r>
              <a:rPr lang="en-US" sz="3600" dirty="0" smtClean="0"/>
              <a:t>: it has integrity).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GIGO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Whether storing, transmitting or archiving data integrity must be maintained.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integrity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fontScale="775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Accuracy - Consistency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The format of the data must be consistent.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Inconsistent use of place names (</a:t>
            </a:r>
            <a:r>
              <a:rPr lang="en-US" sz="3600" dirty="0" err="1" smtClean="0"/>
              <a:t>eg</a:t>
            </a:r>
            <a:r>
              <a:rPr lang="en-US" sz="3600" dirty="0" smtClean="0"/>
              <a:t>: </a:t>
            </a:r>
            <a:r>
              <a:rPr lang="en-US" sz="3600" dirty="0" err="1" smtClean="0"/>
              <a:t>st.</a:t>
            </a:r>
            <a:r>
              <a:rPr lang="en-US" sz="3600" dirty="0" smtClean="0"/>
              <a:t> or street) or dates (mm/</a:t>
            </a:r>
            <a:r>
              <a:rPr lang="en-US" sz="3600" dirty="0" err="1" smtClean="0"/>
              <a:t>dd</a:t>
            </a:r>
            <a:r>
              <a:rPr lang="en-US" sz="3600" dirty="0" smtClean="0"/>
              <a:t>/</a:t>
            </a:r>
            <a:r>
              <a:rPr lang="en-US" sz="3600" dirty="0" err="1" smtClean="0"/>
              <a:t>yyyy</a:t>
            </a:r>
            <a:r>
              <a:rPr lang="en-US" sz="3600" dirty="0" smtClean="0"/>
              <a:t>) or (</a:t>
            </a:r>
            <a:r>
              <a:rPr lang="en-US" sz="3600" dirty="0" err="1" smtClean="0"/>
              <a:t>dd</a:t>
            </a:r>
            <a:r>
              <a:rPr lang="en-US" sz="3600" dirty="0" smtClean="0"/>
              <a:t>/mm/</a:t>
            </a:r>
            <a:r>
              <a:rPr lang="en-US" sz="3600" dirty="0" err="1" smtClean="0"/>
              <a:t>yy</a:t>
            </a:r>
            <a:r>
              <a:rPr lang="en-US" sz="3600" dirty="0" smtClean="0"/>
              <a:t>) can make manipulating the data more difficult.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Can also be a problem with discrepancies between multiple data sources (</a:t>
            </a:r>
            <a:r>
              <a:rPr lang="en-US" sz="3600" dirty="0" err="1" smtClean="0"/>
              <a:t>eg</a:t>
            </a:r>
            <a:r>
              <a:rPr lang="en-US" sz="3600" dirty="0" smtClean="0"/>
              <a:t>: different first names – Matthew or Simon).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Use validation and data checking between databases. Also ask the same question in different ways to see if the answers are consistent (student/staff/parent surveys).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integrity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14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Factors that influence data integrity include:</a:t>
            </a:r>
          </a:p>
          <a:p>
            <a:pPr marL="1435100" indent="-266700">
              <a:spcAft>
                <a:spcPts val="1200"/>
              </a:spcAft>
            </a:pPr>
            <a:r>
              <a:rPr lang="en-US" sz="3600" dirty="0" smtClean="0"/>
              <a:t>Timeliness</a:t>
            </a:r>
          </a:p>
          <a:p>
            <a:pPr marL="1435100" indent="-266700">
              <a:spcAft>
                <a:spcPts val="1200"/>
              </a:spcAft>
            </a:pPr>
            <a:r>
              <a:rPr lang="en-US" sz="3600" dirty="0" smtClean="0"/>
              <a:t>Authenticity</a:t>
            </a:r>
          </a:p>
          <a:p>
            <a:pPr marL="1435100" indent="-266700">
              <a:spcAft>
                <a:spcPts val="1200"/>
              </a:spcAft>
            </a:pPr>
            <a:r>
              <a:rPr lang="en-US" sz="3600" dirty="0" smtClean="0"/>
              <a:t>Relevance</a:t>
            </a:r>
          </a:p>
          <a:p>
            <a:pPr marL="1435100" indent="-266700">
              <a:spcAft>
                <a:spcPts val="1200"/>
              </a:spcAft>
            </a:pPr>
            <a:r>
              <a:rPr lang="en-US" sz="3600" dirty="0" smtClean="0"/>
              <a:t>Accuracy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integrity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86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Timeliness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Should be processed while current and retrieved without significant delays.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Decisions should not be based on outdated data.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Relies on capabilities of hardware &amp; software used. Chances of potential delays should be reduced.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Age of data should always be checked before using.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integrity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54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Authenticity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Will be reliant on the reliability of the source and whether this can be verified.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Has the data been corrupted or changed?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Can the data be second-sourced or check the original documents.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integrity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48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Relevance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This measures how closely a resource corresponds with the person’s desire for information.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Reasons that data can lose relevance include relating to a different time or place, differences in circumstances or getting off topic.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integrity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74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Accuracy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Two main characteristics of accuracy are: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Content (functionality). For example correctness &amp; completeness.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Form (appearance). For example clarity and consistency (of format).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integrity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699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Accuracy - Correctness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Values are correct.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Caused by faulty acquisition methods (including equipment failure, misinterpretation of questions, fraud or vandalism, small sample size, data entry errors and time factors)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Remove or repair data from other sources. Use validation techniques.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integrity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83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fontScale="850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Accuracy - Completeness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No missing data (can be difficult to achieve).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May have been lost, deleted or unable to be retrieved.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Relevant questions may not have been asked or all questions have not been answered.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Refer to original data if possible. Ensure fields are not left empty (existence validation).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integrity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8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Accuracy - Clarity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Data is clearly presented so it cannot be misinterpreted.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Make sure rules for the format of particular data fields (</a:t>
            </a:r>
            <a:r>
              <a:rPr lang="en-US" sz="3600" dirty="0" err="1" smtClean="0"/>
              <a:t>eg</a:t>
            </a:r>
            <a:r>
              <a:rPr lang="en-US" sz="3600" dirty="0" smtClean="0"/>
              <a:t>: dates).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integrity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09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2589</TotalTime>
  <Words>446</Words>
  <Application>Microsoft Office PowerPoint</Application>
  <PresentationFormat>On-screen Show (4:3)</PresentationFormat>
  <Paragraphs>51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Data integrity</vt:lpstr>
      <vt:lpstr>Data integrity</vt:lpstr>
      <vt:lpstr>Data integrity</vt:lpstr>
      <vt:lpstr>Data integrity</vt:lpstr>
      <vt:lpstr>Data integrity</vt:lpstr>
      <vt:lpstr>Data integrity</vt:lpstr>
      <vt:lpstr>Data integrity</vt:lpstr>
      <vt:lpstr>Data integrity</vt:lpstr>
      <vt:lpstr>Data integrity</vt:lpstr>
      <vt:lpstr>Data integrity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226</cp:revision>
  <cp:lastPrinted>2015-12-02T23:58:20Z</cp:lastPrinted>
  <dcterms:created xsi:type="dcterms:W3CDTF">2003-10-07T23:42:24Z</dcterms:created>
  <dcterms:modified xsi:type="dcterms:W3CDTF">2017-01-05T01:20:52Z</dcterms:modified>
</cp:coreProperties>
</file>